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28A3B-B797-40C9-A9CF-0AE0BC9D3192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7903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C40A1-F548-4B34-9D71-076BB3324937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1322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5500F-ECF3-4788-A45F-7FE8167F6E96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161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8CB04C-B8AE-4961-9F9E-130C8C868C60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5325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CE4464-13FF-4401-AAB4-810476542EE9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F58B9-DD0B-4012-851C-D4F0DD31A2C6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6738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2B964-A215-4DA5-BEA5-11B506B3EE0F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66513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C54E26-DFA1-4D9F-89B4-E18F4FFD6AA9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2747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13C791-FAFD-4239-8D24-525CB4D5597B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104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95FAF4-B57A-4B0E-99FC-8C230B89EA49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665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5251A2-BE55-497D-98C9-5B97145AE9AA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499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44E385-ED49-4870-8106-504C023DA27B}" type="slidenum">
              <a:rPr lang="en-AU" altLang="en-US" smtClean="0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73947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5A1B687-2B08-F47C-2730-72CF932C5D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boundless salvation! </a:t>
            </a:r>
            <a:br>
              <a:rPr lang="en-AU" altLang="en-US" sz="4000" dirty="0"/>
            </a:br>
            <a:r>
              <a:rPr lang="en-AU" altLang="en-US" sz="4000" dirty="0"/>
              <a:t>deep ocean of love,</a:t>
            </a:r>
            <a:br>
              <a:rPr lang="en-AU" altLang="en-US" sz="4000" dirty="0"/>
            </a:br>
            <a:r>
              <a:rPr lang="en-AU" altLang="en-US" sz="4000" dirty="0"/>
              <a:t>O fullness of mercy, </a:t>
            </a:r>
            <a:br>
              <a:rPr lang="en-AU" altLang="en-US" sz="4000" dirty="0"/>
            </a:br>
            <a:r>
              <a:rPr lang="en-AU" altLang="en-US" sz="4000" dirty="0"/>
              <a:t>Christ brought from above,</a:t>
            </a:r>
            <a:br>
              <a:rPr lang="en-AU" altLang="en-US" sz="4000" dirty="0"/>
            </a:br>
            <a:r>
              <a:rPr lang="en-AU" altLang="en-US" sz="4000" dirty="0"/>
              <a:t>The whole world redeeming,</a:t>
            </a:r>
            <a:br>
              <a:rPr lang="en-AU" altLang="en-US" sz="4000" dirty="0"/>
            </a:br>
            <a:r>
              <a:rPr lang="en-AU" altLang="en-US" sz="4000" dirty="0"/>
              <a:t>so rich and so free,</a:t>
            </a:r>
            <a:br>
              <a:rPr lang="en-AU" altLang="en-US" sz="4000" dirty="0"/>
            </a:br>
            <a:r>
              <a:rPr lang="en-AU" altLang="en-US" sz="4000" dirty="0"/>
              <a:t>Now flowing for all men,</a:t>
            </a:r>
            <a:br>
              <a:rPr lang="en-AU" altLang="en-US" sz="4000" dirty="0"/>
            </a:br>
            <a:r>
              <a:rPr lang="en-AU" altLang="en-US" sz="4000" dirty="0"/>
              <a:t>come, roll over me!</a:t>
            </a:r>
            <a:endParaRPr lang="en-US" altLang="en-US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0CA8ED-77C4-0A5B-E936-3218B06E16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0748"/>
            <a:ext cx="9144000" cy="4536504"/>
          </a:xfrm>
        </p:spPr>
        <p:txBody>
          <a:bodyPr>
            <a:normAutofit lnSpcReduction="10000"/>
          </a:bodyPr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My sins they are many, </a:t>
            </a:r>
            <a:br>
              <a:rPr lang="en-AU" altLang="en-US" sz="4000" dirty="0"/>
            </a:br>
            <a:r>
              <a:rPr lang="en-AU" altLang="en-US" sz="4000" dirty="0"/>
              <a:t>their stains are so deep,</a:t>
            </a:r>
            <a:br>
              <a:rPr lang="en-AU" altLang="en-US" sz="4000" dirty="0"/>
            </a:br>
            <a:r>
              <a:rPr lang="en-AU" altLang="en-US" sz="4000" dirty="0"/>
              <a:t>And bitter the tears of remorse that I weep;</a:t>
            </a:r>
            <a:br>
              <a:rPr lang="en-AU" altLang="en-US" sz="4000" dirty="0"/>
            </a:br>
            <a:r>
              <a:rPr lang="en-AU" altLang="en-US" sz="4000" dirty="0"/>
              <a:t>But useless is weeping; </a:t>
            </a:r>
            <a:br>
              <a:rPr lang="en-AU" altLang="en-US" sz="4000" dirty="0"/>
            </a:br>
            <a:r>
              <a:rPr lang="en-AU" altLang="en-US" sz="4000" dirty="0"/>
              <a:t>thou great crimson sea,</a:t>
            </a:r>
            <a:br>
              <a:rPr lang="en-AU" altLang="en-US" sz="4000" dirty="0"/>
            </a:br>
            <a:r>
              <a:rPr lang="en-AU" altLang="en-US" sz="4000" dirty="0"/>
              <a:t>Thy waters can cleanse me, </a:t>
            </a:r>
            <a:br>
              <a:rPr lang="en-AU" altLang="en-US" sz="4000" dirty="0"/>
            </a:br>
            <a:r>
              <a:rPr lang="en-AU" altLang="en-US" sz="4000" dirty="0"/>
              <a:t>come, roll over me!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5513A03-D7A4-09D2-848E-4FD512107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My tempers are fitful, </a:t>
            </a:r>
            <a:br>
              <a:rPr lang="en-AU" altLang="en-US" sz="4000" dirty="0"/>
            </a:br>
            <a:r>
              <a:rPr lang="en-AU" altLang="en-US" sz="4000" dirty="0"/>
              <a:t>my passions are strong,</a:t>
            </a:r>
            <a:br>
              <a:rPr lang="en-AU" altLang="en-US" sz="4000" dirty="0"/>
            </a:br>
            <a:r>
              <a:rPr lang="en-AU" altLang="en-US" sz="4000" dirty="0"/>
              <a:t>They bind my poor soul and </a:t>
            </a:r>
            <a:br>
              <a:rPr lang="en-AU" altLang="en-US" sz="4000" dirty="0"/>
            </a:br>
            <a:r>
              <a:rPr lang="en-AU" altLang="en-US" sz="4000" dirty="0"/>
              <a:t>they force me to wrong;</a:t>
            </a:r>
            <a:br>
              <a:rPr lang="en-AU" altLang="en-US" sz="4000" dirty="0"/>
            </a:br>
            <a:r>
              <a:rPr lang="en-AU" altLang="en-US" sz="4000" dirty="0"/>
              <a:t>Beneath thy blest billows </a:t>
            </a:r>
            <a:br>
              <a:rPr lang="en-AU" altLang="en-US" sz="4000" dirty="0"/>
            </a:br>
            <a:r>
              <a:rPr lang="en-AU" altLang="en-US" sz="4000" dirty="0"/>
              <a:t>deliverance I see,</a:t>
            </a:r>
            <a:br>
              <a:rPr lang="en-AU" altLang="en-US" sz="4000" dirty="0"/>
            </a:br>
            <a:r>
              <a:rPr lang="en-AU" altLang="en-US" sz="4000" dirty="0"/>
              <a:t>O come, mighty ocean, </a:t>
            </a:r>
            <a:br>
              <a:rPr lang="en-AU" altLang="en-US" sz="4000" dirty="0"/>
            </a:br>
            <a:r>
              <a:rPr lang="en-AU" altLang="en-US" sz="4000" dirty="0"/>
              <a:t>and roll over me!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79B0D15-F197-1E1A-28E8-603D6AC565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>
            <a:normAutofit lnSpcReduction="10000"/>
          </a:bodyPr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Now tossed with temptation,</a:t>
            </a:r>
            <a:br>
              <a:rPr lang="en-AU" altLang="en-US" sz="4000" dirty="0"/>
            </a:br>
            <a:r>
              <a:rPr lang="en-AU" altLang="en-US" sz="4000" dirty="0"/>
              <a:t>then haunted with fears,</a:t>
            </a:r>
            <a:br>
              <a:rPr lang="en-AU" altLang="en-US" sz="4000" dirty="0"/>
            </a:br>
            <a:r>
              <a:rPr lang="en-AU" altLang="en-US" sz="4000" dirty="0"/>
              <a:t>My life has been joyless </a:t>
            </a:r>
            <a:br>
              <a:rPr lang="en-AU" altLang="en-US" sz="4000" dirty="0"/>
            </a:br>
            <a:r>
              <a:rPr lang="en-AU" altLang="en-US" sz="4000" dirty="0"/>
              <a:t>and useless for years;</a:t>
            </a:r>
            <a:br>
              <a:rPr lang="en-AU" altLang="en-US" sz="4000" dirty="0"/>
            </a:br>
            <a:r>
              <a:rPr lang="en-AU" altLang="en-US" sz="4000" dirty="0"/>
              <a:t>I feel something better </a:t>
            </a:r>
            <a:br>
              <a:rPr lang="en-AU" altLang="en-US" sz="4000" dirty="0"/>
            </a:br>
            <a:r>
              <a:rPr lang="en-AU" altLang="en-US" sz="4000" dirty="0"/>
              <a:t>most surely would be</a:t>
            </a:r>
            <a:br>
              <a:rPr lang="en-AU" altLang="en-US" sz="4000" dirty="0"/>
            </a:br>
            <a:r>
              <a:rPr lang="en-AU" altLang="en-US" sz="4000" dirty="0"/>
              <a:t>If once thy pure waters </a:t>
            </a:r>
            <a:br>
              <a:rPr lang="en-AU" altLang="en-US" sz="4000" dirty="0"/>
            </a:br>
            <a:r>
              <a:rPr lang="en-AU" altLang="en-US" sz="4000" dirty="0"/>
              <a:t>would roll over me.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460D5C2-B696-802C-9E85-96FA6AC02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680520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O ocean of mercy, </a:t>
            </a:r>
            <a:br>
              <a:rPr lang="en-AU" altLang="en-US" sz="4000" dirty="0"/>
            </a:br>
            <a:r>
              <a:rPr lang="en-AU" altLang="en-US" sz="4000" dirty="0"/>
              <a:t>oft longing I've stood</a:t>
            </a:r>
            <a:br>
              <a:rPr lang="en-AU" altLang="en-US" sz="4000" dirty="0"/>
            </a:br>
            <a:r>
              <a:rPr lang="en-AU" altLang="en-US" sz="4000" dirty="0"/>
              <a:t>On the brink of thy wonderful, </a:t>
            </a:r>
            <a:br>
              <a:rPr lang="en-AU" altLang="en-US" sz="4000" dirty="0"/>
            </a:br>
            <a:r>
              <a:rPr lang="en-AU" altLang="en-US" sz="4000" dirty="0"/>
              <a:t>life‑giving flood!</a:t>
            </a:r>
            <a:br>
              <a:rPr lang="en-AU" altLang="en-US" sz="4000" dirty="0"/>
            </a:br>
            <a:r>
              <a:rPr lang="en-AU" altLang="en-US" sz="4000" dirty="0"/>
              <a:t>Once more I have </a:t>
            </a:r>
            <a:r>
              <a:rPr lang="en-AU" altLang="en-US" sz="4000" dirty="0" err="1"/>
              <a:t>reachèd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this soul‑cleansing sea,</a:t>
            </a:r>
            <a:br>
              <a:rPr lang="en-AU" altLang="en-US" sz="4000" dirty="0"/>
            </a:br>
            <a:r>
              <a:rPr lang="en-AU" altLang="en-US" sz="4000" dirty="0"/>
              <a:t>I will not go back till it rolls over me.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33C8799-CA41-C25A-356D-81B747AD5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6 </a:t>
            </a:r>
            <a:br>
              <a:rPr lang="en-AU" altLang="en-US" dirty="0"/>
            </a:br>
            <a:r>
              <a:rPr lang="en-AU" altLang="en-US" sz="4000" dirty="0"/>
              <a:t>The tide is now flowing, </a:t>
            </a:r>
            <a:br>
              <a:rPr lang="en-AU" altLang="en-US" sz="4000" dirty="0"/>
            </a:br>
            <a:r>
              <a:rPr lang="en-AU" altLang="en-US" sz="4000" dirty="0"/>
              <a:t>I'm touching the wave,</a:t>
            </a:r>
            <a:br>
              <a:rPr lang="en-AU" altLang="en-US" sz="4000" dirty="0"/>
            </a:br>
            <a:r>
              <a:rPr lang="en-AU" altLang="en-US" sz="4000" dirty="0"/>
              <a:t>I hear the loud call of </a:t>
            </a:r>
            <a:br>
              <a:rPr lang="en-AU" altLang="en-US" sz="4000" dirty="0"/>
            </a:br>
            <a:r>
              <a:rPr lang="en-AU" altLang="en-US" sz="4000" dirty="0"/>
              <a:t>the mighty to save;</a:t>
            </a:r>
            <a:br>
              <a:rPr lang="en-AU" altLang="en-US" sz="4000" dirty="0"/>
            </a:br>
            <a:r>
              <a:rPr lang="en-AU" altLang="en-US" sz="4000" dirty="0"/>
              <a:t>My faith's growing bolder, </a:t>
            </a:r>
            <a:br>
              <a:rPr lang="en-AU" altLang="en-US" sz="4000" dirty="0"/>
            </a:br>
            <a:r>
              <a:rPr lang="en-AU" altLang="en-US" sz="4000" dirty="0"/>
              <a:t>delivered I'll be;</a:t>
            </a:r>
            <a:br>
              <a:rPr lang="en-AU" altLang="en-US" sz="4000" dirty="0"/>
            </a:br>
            <a:r>
              <a:rPr lang="en-AU" altLang="en-US" sz="4000" dirty="0"/>
              <a:t>I plunge 'neath the waters, </a:t>
            </a:r>
            <a:br>
              <a:rPr lang="en-AU" altLang="en-US" sz="4000" dirty="0"/>
            </a:br>
            <a:r>
              <a:rPr lang="en-AU" altLang="en-US" sz="4000" dirty="0"/>
              <a:t>they roll over me.</a:t>
            </a:r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9C432F9-C080-72BB-6450-A0277F3E5C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696"/>
            <a:ext cx="9144000" cy="5256584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7 </a:t>
            </a:r>
            <a:br>
              <a:rPr lang="en-AU" altLang="en-US" dirty="0"/>
            </a:br>
            <a:r>
              <a:rPr lang="en-AU" altLang="en-US" sz="4000" dirty="0"/>
              <a:t>And now, hallelujah! </a:t>
            </a:r>
            <a:br>
              <a:rPr lang="en-AU" altLang="en-US" sz="4000" dirty="0"/>
            </a:br>
            <a:r>
              <a:rPr lang="en-AU" altLang="en-US" sz="4000" dirty="0"/>
              <a:t>the rest of my days</a:t>
            </a:r>
            <a:br>
              <a:rPr lang="en-AU" altLang="en-US" sz="4000" dirty="0"/>
            </a:br>
            <a:r>
              <a:rPr lang="en-AU" altLang="en-US" sz="4000" dirty="0"/>
              <a:t>Shall gladly be spent in </a:t>
            </a:r>
            <a:br>
              <a:rPr lang="en-AU" altLang="en-US" sz="4000" dirty="0"/>
            </a:br>
            <a:r>
              <a:rPr lang="en-AU" altLang="en-US" sz="4000" dirty="0"/>
              <a:t>promoting his praise</a:t>
            </a:r>
            <a:br>
              <a:rPr lang="en-AU" altLang="en-US" sz="4000" dirty="0"/>
            </a:br>
            <a:r>
              <a:rPr lang="en-AU" altLang="en-US" sz="4000" dirty="0"/>
              <a:t>Who opened his bosom to </a:t>
            </a:r>
            <a:br>
              <a:rPr lang="en-AU" altLang="en-US" sz="4000" dirty="0"/>
            </a:br>
            <a:r>
              <a:rPr lang="en-AU" altLang="en-US" sz="4000" dirty="0"/>
              <a:t>pour out this sea</a:t>
            </a:r>
            <a:br>
              <a:rPr lang="en-AU" altLang="en-US" sz="4000" dirty="0"/>
            </a:br>
            <a:r>
              <a:rPr lang="en-AU" altLang="en-US" sz="4000" dirty="0"/>
              <a:t>Of boundless salvation for </a:t>
            </a:r>
            <a:br>
              <a:rPr lang="en-AU" altLang="en-US" sz="4000" dirty="0"/>
            </a:br>
            <a:r>
              <a:rPr lang="en-AU" altLang="en-US" sz="4000" dirty="0"/>
              <a:t>you and for me.</a:t>
            </a:r>
            <a:endParaRPr lang="en-US" altLang="en-US" sz="4000" dirty="0"/>
          </a:p>
        </p:txBody>
      </p:sp>
      <p:sp>
        <p:nvSpPr>
          <p:cNvPr id="19459" name="Rectangle 1">
            <a:extLst>
              <a:ext uri="{FF2B5EF4-FFF2-40B4-BE49-F238E27FC236}">
                <a16:creationId xmlns:a16="http://schemas.microsoft.com/office/drawing/2014/main" id="{2AA5438E-F5D4-3F78-3DA2-BB239A2C2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232970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William Booth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68</TotalTime>
  <Words>384</Words>
  <Application>Microsoft Office PowerPoint</Application>
  <PresentationFormat>Widescreen</PresentationFormat>
  <Paragraphs>13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Times New Roman</vt:lpstr>
      <vt:lpstr>Arial</vt:lpstr>
      <vt:lpstr>Wingdings</vt:lpstr>
      <vt:lpstr>Calibri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298. O boundless salvation! deep ocean of love, O fulness of mercy, Christ brought from above, The whole world redeeming, so rich and so free, Now flowing for all men, come, roll over me! </dc:title>
  <dc:creator>Perth Fortress Salvos</dc:creator>
  <cp:lastModifiedBy>Narelle Wheaton</cp:lastModifiedBy>
  <cp:revision>10</cp:revision>
  <dcterms:created xsi:type="dcterms:W3CDTF">1998-11-05T09:00:18Z</dcterms:created>
  <dcterms:modified xsi:type="dcterms:W3CDTF">2023-08-05T04:47:36Z</dcterms:modified>
</cp:coreProperties>
</file>